
<file path=[Content_Types].xml><?xml version="1.0" encoding="utf-8"?>
<Types xmlns="http://schemas.openxmlformats.org/package/2006/content-types">
  <Default Extension="aac" ContentType="audio/aac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8" d="100"/>
          <a:sy n="38" d="100"/>
        </p:scale>
        <p:origin x="4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aac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B3F208-09FC-B756-F89A-36CED97A7C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C53491C-EFB7-10A5-63F1-722D232BE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CC3856-402C-4B1B-60F0-6F0317559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2B078C-C2FA-DA9F-42FA-E481B7FC2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45E2A8-66CB-04C6-6F1C-D865CE96B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529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73BCA-18E2-0604-C2F3-19BC64B13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9F90AB-C9E3-1B4A-FFE3-1FC3F4203B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C1CAD9-E930-8861-333F-23B5B293B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197FC7-82E6-CC0E-6266-A6F30AAA4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D0254-CA40-4AD9-D02F-56420C357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79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6D1D3DD-49D3-DBB0-89C3-450F7061AF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0E4A6BB-A3EC-8641-D731-89DFF90AAC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2B845E-9758-10AB-2FCD-209E2C307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E8AA8D-9A96-455C-0355-51CDEF73D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C5C74C-F6E8-5812-6974-18578D28D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0428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1FF3E1-54D1-D75A-4475-8F87A062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3F805-70E4-AE2F-C4CE-7690507A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A2569E-51A6-15C5-7759-2CF8A160A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C61669-C38C-E8BA-40F4-A066649EC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8A6822-CCBA-5BB9-F660-34D93D8C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124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F2D68B-8461-EAB8-E13F-AD3C975C1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22AC59-1F3F-AAAC-C8E0-2DC20D2F9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533482-2DBE-54EA-9A16-B87DDF3DA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BF18A9-D12F-6A4B-1CCC-13031B5B9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8DFD0F-314D-E757-74B6-3785AA95A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363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9BB653-8FE1-3EE7-C6F0-8B2B06BD1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8282C7-B608-326A-4F26-1B39C4329E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2AB3B8-794E-BE8A-16C6-02BB36E8F2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49AF46-DC09-53E2-0196-45FE9F7F8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3CEF531-3F44-281C-3FF9-F82ECBB28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742624-5DA9-6968-0FE3-B18B8300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814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6ADA5C-F074-4494-FA8C-8A5E8E9FE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64A410-C130-C1EC-5A0C-4B4453063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90E36B-C379-FB29-9A42-4A612ADB5B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A8789E3-AE1B-87E4-2830-18D631AD6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C55D6A5-92DD-23E3-BC3B-C4AC299499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4C0634-A25A-3C41-7229-A716F66BE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31658E0-A80C-3291-A517-95F0189E5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8846D16-DA36-5424-CA77-70C9A2296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6829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92976D-2363-4BC6-4626-10CA4E720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19802FF-4026-7EAF-E515-9FAD0E891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6B3EE78-30BB-5A44-01F3-44D46D831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BE7E1BA-7C89-3429-464D-26537D70D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144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CDE176F-FCB5-0B2B-66BE-26AC99ABF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E366D2C-C90A-F061-0645-19E2C8B89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3ED2A1-ADF4-29AE-B2A6-17E06409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09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0CA333-534E-4AE4-896F-411F27C6E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240B3B-DC4D-674E-5CB6-5945616EE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C833A5-6679-86D1-F75B-5AFA5550E0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931387-03F3-E4C2-D725-FC0120C4B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258B93-C9F1-E0FF-7C31-157C7D59B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E2E0A58-BB76-FB35-10B0-D4950D50F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920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1C2C0-BC6C-5A26-E5F1-5C1B62539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4F20B58-421B-B06C-284F-C51C27F280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CC66B2-C111-3C45-07DC-E1D3B39C2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9727D6-E287-69E8-9985-967724CA1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2567395-8516-DD3E-7AF6-E5D564FB1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AD371C-A10D-3ED4-C6AA-33C50E5D3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036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0854B25-6B9B-5477-25B4-3C377F8C1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34D5A9-DC15-D630-4270-1FE17FB7C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2AEA25-2A4E-25B9-D668-32493073BB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A1F339-6D07-4175-AAC7-8CEF64F29432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4AE3FB-60BE-1112-1A74-A50BA47AEF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6B0060-E9CB-7FD6-17A0-3896A39BED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D486A7-5CD7-4B50-82F1-8FD14E9A1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485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aac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aac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e Weeknd,Gesaffelstein - I Was Never There">
            <a:hlinkClick r:id="" action="ppaction://media"/>
            <a:extLst>
              <a:ext uri="{FF2B5EF4-FFF2-40B4-BE49-F238E27FC236}">
                <a16:creationId xmlns:a16="http://schemas.microsoft.com/office/drawing/2014/main" id="{409EAEB8-4540-B2D6-3F7A-8742895168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15624" y="3124200"/>
            <a:ext cx="609600" cy="609600"/>
          </a:xfrm>
          <a:prstGeom prst="rect">
            <a:avLst/>
          </a:prstGeom>
        </p:spPr>
      </p:pic>
      <p:pic>
        <p:nvPicPr>
          <p:cNvPr id="5" name="“很难想象开头的是清唱”《Chicago_Freestyle》(360P)">
            <a:hlinkClick r:id="" action="ppaction://media"/>
            <a:extLst>
              <a:ext uri="{FF2B5EF4-FFF2-40B4-BE49-F238E27FC236}">
                <a16:creationId xmlns:a16="http://schemas.microsoft.com/office/drawing/2014/main" id="{F288DE70-3EB8-6900-322A-BD9062038A6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67675" y="31241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700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1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93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达 杨</dc:creator>
  <cp:lastModifiedBy>达 杨</cp:lastModifiedBy>
  <cp:revision>2</cp:revision>
  <dcterms:created xsi:type="dcterms:W3CDTF">2024-03-09T04:01:24Z</dcterms:created>
  <dcterms:modified xsi:type="dcterms:W3CDTF">2024-03-18T00:12:49Z</dcterms:modified>
</cp:coreProperties>
</file>

<file path=docProps/thumbnail.jpeg>
</file>